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6" r:id="rId3"/>
    <p:sldId id="260" r:id="rId4"/>
    <p:sldId id="270" r:id="rId5"/>
    <p:sldId id="272" r:id="rId6"/>
    <p:sldId id="264" r:id="rId7"/>
    <p:sldId id="271" r:id="rId8"/>
    <p:sldId id="258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DC3243D-9637-472B-B3ED-3071FB7C1411}">
          <p14:sldIdLst>
            <p14:sldId id="257"/>
            <p14:sldId id="256"/>
            <p14:sldId id="260"/>
            <p14:sldId id="270"/>
            <p14:sldId id="272"/>
            <p14:sldId id="264"/>
            <p14:sldId id="271"/>
            <p14:sldId id="25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71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E86E77-6984-4999-9E82-76B9564F8305}" type="datetimeFigureOut">
              <a:rPr lang="en-US" smtClean="0"/>
              <a:t>15-Apr-22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029E8-910D-4F07-992A-747986999E3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80654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E86E77-6984-4999-9E82-76B9564F8305}" type="datetimeFigureOut">
              <a:rPr lang="en-US" smtClean="0"/>
              <a:t>15-Apr-22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029E8-910D-4F07-992A-747986999E3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32599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E86E77-6984-4999-9E82-76B9564F8305}" type="datetimeFigureOut">
              <a:rPr lang="en-US" smtClean="0"/>
              <a:t>15-Apr-22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029E8-910D-4F07-992A-747986999E3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91409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E86E77-6984-4999-9E82-76B9564F8305}" type="datetimeFigureOut">
              <a:rPr lang="en-US" smtClean="0"/>
              <a:t>15-Apr-22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029E8-910D-4F07-992A-747986999E3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58393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E86E77-6984-4999-9E82-76B9564F8305}" type="datetimeFigureOut">
              <a:rPr lang="en-US" smtClean="0"/>
              <a:t>15-Apr-22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029E8-910D-4F07-992A-747986999E3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31398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E86E77-6984-4999-9E82-76B9564F8305}" type="datetimeFigureOut">
              <a:rPr lang="en-US" smtClean="0"/>
              <a:t>15-Apr-22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029E8-910D-4F07-992A-747986999E3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69341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E86E77-6984-4999-9E82-76B9564F8305}" type="datetimeFigureOut">
              <a:rPr lang="en-US" smtClean="0"/>
              <a:t>15-Apr-22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029E8-910D-4F07-992A-747986999E3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03178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E86E77-6984-4999-9E82-76B9564F8305}" type="datetimeFigureOut">
              <a:rPr lang="en-US" smtClean="0"/>
              <a:t>15-Apr-22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029E8-910D-4F07-992A-747986999E3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8339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E86E77-6984-4999-9E82-76B9564F8305}" type="datetimeFigureOut">
              <a:rPr lang="en-US" smtClean="0"/>
              <a:t>15-Apr-22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029E8-910D-4F07-992A-747986999E3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4964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E86E77-6984-4999-9E82-76B9564F8305}" type="datetimeFigureOut">
              <a:rPr lang="en-US" smtClean="0"/>
              <a:t>15-Apr-22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029E8-910D-4F07-992A-747986999E3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47838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E86E77-6984-4999-9E82-76B9564F8305}" type="datetimeFigureOut">
              <a:rPr lang="en-US" smtClean="0"/>
              <a:t>15-Apr-22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029E8-910D-4F07-992A-747986999E3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14029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E86E77-6984-4999-9E82-76B9564F8305}" type="datetimeFigureOut">
              <a:rPr lang="en-US" smtClean="0"/>
              <a:t>15-Apr-22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B029E8-910D-4F07-992A-747986999E3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63021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microsoft.com/office/2007/relationships/media" Target="../media/media2.mp4"/><Relationship Id="rId7" Type="http://schemas.openxmlformats.org/officeDocument/2006/relationships/image" Target="../media/image7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jpg"/><Relationship Id="rId5" Type="http://schemas.openxmlformats.org/officeDocument/2006/relationships/slideLayout" Target="../slideLayouts/slideLayout4.xml"/><Relationship Id="rId4" Type="http://schemas.openxmlformats.org/officeDocument/2006/relationships/video" Target="../media/media2.mp4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95785" y="2442949"/>
            <a:ext cx="75472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 Automated COVID-19 SOPs Monitoring And Management System</a:t>
            </a:r>
            <a:endParaRPr 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932736" y="3820935"/>
            <a:ext cx="33588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GSN: FALL 21-18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4384" y="4687356"/>
            <a:ext cx="4323008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</a:rPr>
              <a:t>Presented by: </a:t>
            </a:r>
          </a:p>
          <a:p>
            <a:pPr algn="ctr"/>
            <a:r>
              <a:rPr lang="en-US" sz="2000" b="1" dirty="0"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</a:rPr>
              <a:t>Maaheen Yasin (L18-1267)</a:t>
            </a:r>
          </a:p>
          <a:p>
            <a:pPr algn="ctr"/>
            <a:r>
              <a:rPr lang="en-US" sz="2000" b="1" dirty="0"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</a:rPr>
              <a:t>Inbisat Mudassar Dar (L18-1283)</a:t>
            </a:r>
          </a:p>
          <a:p>
            <a:pPr algn="ctr"/>
            <a:r>
              <a:rPr lang="en-US" sz="2000" b="1" dirty="0"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</a:rPr>
              <a:t>Ahmad Tameem Kamal (L18-1358) </a:t>
            </a:r>
          </a:p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487266" y="5365283"/>
            <a:ext cx="4082603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</a:rPr>
              <a:t>Evaluation Committee: </a:t>
            </a:r>
          </a:p>
          <a:p>
            <a:pPr algn="ctr"/>
            <a:r>
              <a:rPr lang="en-US" sz="2000" b="1" dirty="0"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</a:rPr>
              <a:t>Ms. Shazia Haque</a:t>
            </a:r>
          </a:p>
          <a:p>
            <a:pPr algn="ctr"/>
            <a:r>
              <a:rPr lang="en-US" sz="2000" b="1" dirty="0" smtClean="0"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</a:rPr>
              <a:t>Mr. </a:t>
            </a:r>
            <a:r>
              <a:rPr lang="en-US" sz="2000" b="1" dirty="0" err="1" smtClean="0"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</a:rPr>
              <a:t>Zeeshan</a:t>
            </a:r>
            <a:r>
              <a:rPr lang="en-US" sz="2000" b="1" dirty="0" smtClean="0"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</a:rPr>
              <a:t> Asif </a:t>
            </a:r>
            <a:endParaRPr lang="en-US" sz="2000" b="1" dirty="0">
              <a:latin typeface="Times New Roman" panose="02020603050405020304" pitchFamily="18" charset="0"/>
              <a:ea typeface="Open Sans" panose="020B060603050402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761629" y="4460257"/>
            <a:ext cx="52846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</a:rPr>
              <a:t>Advisor: Mr. Hamza Yousuf</a:t>
            </a:r>
          </a:p>
          <a:p>
            <a:pPr algn="ctr"/>
            <a:r>
              <a:rPr lang="en-US" sz="2000" b="1" dirty="0"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</a:rPr>
              <a:t>Client: </a:t>
            </a:r>
            <a:r>
              <a:rPr lang="en-US" sz="2000" b="1" dirty="0" smtClean="0"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</a:rPr>
              <a:t>Saleem Steel Industries</a:t>
            </a:r>
            <a:endParaRPr lang="en-US" sz="2000" b="1" dirty="0">
              <a:latin typeface="Times New Roman" panose="02020603050405020304" pitchFamily="18" charset="0"/>
              <a:ea typeface="Open Sans" panose="020B0606030504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1467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431"/>
            <a:ext cx="12192000" cy="685465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398940" y="1378422"/>
            <a:ext cx="31935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CONTENTS</a:t>
            </a:r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786650" y="423579"/>
            <a:ext cx="7695756" cy="86792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Why Measure SpO2?</a:t>
            </a:r>
          </a:p>
          <a:p>
            <a:pPr marL="342900" indent="-3429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SpO2 is measured using 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MAX30102?</a:t>
            </a:r>
          </a:p>
          <a:p>
            <a:pPr marL="342900" indent="-3429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Connections of MAX30102 with Arduino Uno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Demonstration </a:t>
            </a:r>
          </a:p>
          <a:p>
            <a:pPr marL="342900" indent="-3429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Remaining Tasks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sz="24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5590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6940" y="250868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Why Measure SpO2 for COVID detection?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60962" y="1825626"/>
            <a:ext cx="10407555" cy="4351338"/>
          </a:xfrm>
        </p:spPr>
        <p:txBody>
          <a:bodyPr>
            <a:normAutofit/>
          </a:bodyPr>
          <a:lstStyle/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COVID-19 enters the body through the respiratory system, causing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direct injury to a person’s lungs via inflammation and pneumonia.</a:t>
            </a:r>
          </a:p>
          <a:p>
            <a:pPr algn="just"/>
            <a:endParaRPr 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Negatively impact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well oxygen is transferred into the bloodstream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endParaRPr 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However, not everyone who tests positive for COVID-19 will develop low oxygen levels.</a:t>
            </a:r>
          </a:p>
        </p:txBody>
      </p:sp>
    </p:spTree>
    <p:extLst>
      <p:ext uri="{BB962C8B-B14F-4D97-AF65-F5344CB8AC3E}">
        <p14:creationId xmlns:p14="http://schemas.microsoft.com/office/powerpoint/2010/main" val="4125494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1155" y="0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How SpO2 is measured using MAX30102?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125" y="3752850"/>
            <a:ext cx="5924550" cy="31051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9354" y="3714750"/>
            <a:ext cx="4914900" cy="3143250"/>
          </a:xfrm>
          <a:prstGeom prst="rect">
            <a:avLst/>
          </a:prstGeom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111155" y="1339518"/>
            <a:ext cx="10407555" cy="4351338"/>
          </a:xfrm>
        </p:spPr>
        <p:txBody>
          <a:bodyPr>
            <a:normAutofit/>
          </a:bodyPr>
          <a:lstStyle/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consists of a pair of high-intensity LEDs (RED and IR, both of different wavelengths) and a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photodetector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Works by shining both lights onto the finger, both lights can easily penetrate the tissue and measure the amount of reflected light using a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photodetector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dirty="0"/>
              <a:t> 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1874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465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10186" y="100743"/>
            <a:ext cx="10739650" cy="1325563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Connections of MAX30102 with Arduino Uno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Arduino Heart Rate Monitor Using MAX30102 and Pulse Oximetry — Maker Porta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1920" y="913649"/>
            <a:ext cx="8346982" cy="5575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6513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0463" y="-276324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Demonstration</a:t>
            </a:r>
          </a:p>
        </p:txBody>
      </p:sp>
      <p:pic>
        <p:nvPicPr>
          <p:cNvPr id="6" name="initalization ">
            <a:hlinkClick r:id="" action="ppaction://media"/>
          </p:cNvPr>
          <p:cNvPicPr>
            <a:picLocks noGrp="1" noChangeAspect="1"/>
          </p:cNvPicPr>
          <p:nvPr>
            <p:ph sz="half"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280313" y="740233"/>
            <a:ext cx="7775812" cy="3087454"/>
          </a:xfrm>
        </p:spPr>
      </p:pic>
      <p:pic>
        <p:nvPicPr>
          <p:cNvPr id="7" name="sensing ">
            <a:hlinkClick r:id="" action="ppaction://media"/>
          </p:cNvPr>
          <p:cNvPicPr>
            <a:picLocks noGrp="1" noChangeAspect="1"/>
          </p:cNvPicPr>
          <p:nvPr>
            <p:ph sz="half" idx="2"/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280313" y="3905017"/>
            <a:ext cx="7775812" cy="3087455"/>
          </a:xfrm>
        </p:spPr>
      </p:pic>
    </p:spTree>
    <p:extLst>
      <p:ext uri="{BB962C8B-B14F-4D97-AF65-F5344CB8AC3E}">
        <p14:creationId xmlns:p14="http://schemas.microsoft.com/office/powerpoint/2010/main" val="1736770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6940" y="250868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Remaining Tasks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42398" y="1819171"/>
            <a:ext cx="10644684" cy="4351338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Implementing Social Distancing Code using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Jetson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Nano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(In Progress) </a:t>
            </a:r>
          </a:p>
          <a:p>
            <a:pPr algn="just">
              <a:lnSpc>
                <a:spcPct val="150000"/>
              </a:lnSpc>
            </a:pPr>
            <a:endParaRPr lang="en-US" sz="105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Integration of all four pieces of code </a:t>
            </a:r>
          </a:p>
          <a:p>
            <a:pPr algn="just">
              <a:lnSpc>
                <a:spcPct val="150000"/>
              </a:lnSpc>
            </a:pPr>
            <a:endParaRPr lang="en-US" sz="105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Adding Audio Assistance through speakers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9080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900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460</TotalTime>
  <Words>180</Words>
  <Application>Microsoft Office PowerPoint</Application>
  <PresentationFormat>Widescreen</PresentationFormat>
  <Paragraphs>43</Paragraphs>
  <Slides>8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Calibri</vt:lpstr>
      <vt:lpstr>Calibri Light</vt:lpstr>
      <vt:lpstr>Open Sans</vt:lpstr>
      <vt:lpstr>Times New Roman</vt:lpstr>
      <vt:lpstr>Office Theme</vt:lpstr>
      <vt:lpstr>PowerPoint Presentation</vt:lpstr>
      <vt:lpstr>PowerPoint Presentation</vt:lpstr>
      <vt:lpstr>Why Measure SpO2 for COVID detection? </vt:lpstr>
      <vt:lpstr>How SpO2 is measured using MAX30102? </vt:lpstr>
      <vt:lpstr>Connections of MAX30102 with Arduino Uno</vt:lpstr>
      <vt:lpstr>Demonstration</vt:lpstr>
      <vt:lpstr>Remaining Tasks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Ahmad Tameem</dc:creator>
  <cp:lastModifiedBy>Microsoft account</cp:lastModifiedBy>
  <cp:revision>36</cp:revision>
  <dcterms:created xsi:type="dcterms:W3CDTF">2022-03-10T16:59:27Z</dcterms:created>
  <dcterms:modified xsi:type="dcterms:W3CDTF">2022-04-14T23:56:43Z</dcterms:modified>
</cp:coreProperties>
</file>